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716285a6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716285a6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716285a64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716285a64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716285a64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716285a64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4" title="prncheta 2 ppgdi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18533" y="0"/>
            <a:ext cx="9414931" cy="5295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